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8" r:id="rId2"/>
  </p:sldMasterIdLst>
  <p:notesMasterIdLst>
    <p:notesMasterId r:id="rId5"/>
  </p:notesMasterIdLst>
  <p:handoutMasterIdLst>
    <p:handoutMasterId r:id="rId6"/>
  </p:handoutMasterIdLst>
  <p:sldIdLst>
    <p:sldId id="265" r:id="rId3"/>
    <p:sldId id="264" r:id="rId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4" autoAdjust="0"/>
    <p:restoredTop sz="94740" autoAdjust="0"/>
  </p:normalViewPr>
  <p:slideViewPr>
    <p:cSldViewPr snapToGrid="0" snapToObjects="1">
      <p:cViewPr varScale="1">
        <p:scale>
          <a:sx n="165" d="100"/>
          <a:sy n="165" d="100"/>
        </p:scale>
        <p:origin x="30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6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13FBDA-4A2E-FE47-888E-A92A7233D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713AD4-D8DF-B849-BD8C-99428E5A05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415D9-72C7-504A-BD3E-08ACB115808C}" type="datetimeFigureOut">
              <a:rPr lang="es-ES" smtClean="0"/>
              <a:t>4/3/24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8806DF-9846-6245-9AFE-D65D4D657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ECBD89-E127-0C40-ADF9-AAC5F2502F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0404F-9236-064C-B46F-1601C7E3FF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75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FBE5C-4486-5548-89C9-0BABD96256E0}" type="datetimeFigureOut">
              <a:rPr lang="es-ES" smtClean="0"/>
              <a:t>4/3/24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C0B04-2F95-254B-9EBA-224609181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62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C0B04-2F95-254B-9EBA-22460918186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22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C0B04-2F95-254B-9EBA-22460918186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75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arrollo pon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>
            <a:extLst>
              <a:ext uri="{FF2B5EF4-FFF2-40B4-BE49-F238E27FC236}">
                <a16:creationId xmlns:a16="http://schemas.microsoft.com/office/drawing/2014/main" id="{36B7CA2A-348B-2943-8C28-E89E26A130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764" y="1165860"/>
            <a:ext cx="8678637" cy="383687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Write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107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BCA45-AC94-A140-9486-E6C085576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8297" y="288744"/>
            <a:ext cx="5575663" cy="3208020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B98359-27E6-3940-A9A7-65AC15878F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8296" y="3612934"/>
            <a:ext cx="5575663" cy="124182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162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6752C4A-01B3-D44B-8E1B-27605D384A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302F39-0CE3-894D-AB80-6C86415A7E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6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B4B62-A5F8-1940-A008-ACEBD4D734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97BD63-1953-3A47-910F-EC605394B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32328-BD4B-EE4B-9FFD-3D0FD448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D76753-5BB5-0941-AE61-14E15D997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8D1E4D42-F1E4-1749-B992-BE8B7F49F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605831"/>
      </p:ext>
    </p:extLst>
  </p:cSld>
  <p:clrMapOvr>
    <a:masterClrMapping/>
  </p:clrMapOvr>
</p:sld>
</file>

<file path=ppt/theme/theme1.xml><?xml version="1.0" encoding="utf-8"?>
<a:theme xmlns:a="http://schemas.openxmlformats.org/drawingml/2006/main" name="Desarrollo pon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ítulo">
  <a:themeElements>
    <a:clrScheme name="Personalizados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</Words>
  <Application>Microsoft Macintosh PowerPoint</Application>
  <PresentationFormat>Presentación en pantalla (16:9)</PresentationFormat>
  <Paragraphs>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Desarrollo ponencia</vt:lpstr>
      <vt:lpstr>Título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 .</dc:creator>
  <cp:lastModifiedBy>Microsoft Office User</cp:lastModifiedBy>
  <cp:revision>34</cp:revision>
  <dcterms:created xsi:type="dcterms:W3CDTF">2018-02-19T12:17:02Z</dcterms:created>
  <dcterms:modified xsi:type="dcterms:W3CDTF">2024-03-04T17:43:17Z</dcterms:modified>
</cp:coreProperties>
</file>